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345" r:id="rId2"/>
    <p:sldId id="448" r:id="rId3"/>
    <p:sldId id="274" r:id="rId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19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3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Water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80709"/>
            <a:ext cx="3312369" cy="496563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Test jezelf H3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4"/>
          <a:srcRect l="15437" r="18371"/>
          <a:stretch/>
        </p:blipFill>
        <p:spPr>
          <a:xfrm>
            <a:off x="0" y="2439977"/>
            <a:ext cx="1619672" cy="3456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/>
          <a:srcRect l="25687" t="2055" r="20703" b="3562"/>
          <a:stretch/>
        </p:blipFill>
        <p:spPr>
          <a:xfrm>
            <a:off x="5004048" y="2439977"/>
            <a:ext cx="2376264" cy="34560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6"/>
          <a:srcRect t="21792" r="6355" b="8856"/>
          <a:stretch/>
        </p:blipFill>
        <p:spPr>
          <a:xfrm rot="5400000">
            <a:off x="6570160" y="3322137"/>
            <a:ext cx="3456000" cy="169168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H3: Test jezelf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Even testen..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Maak de opdrachten van 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Test jezelf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Digitaal (</a:t>
            </a:r>
            <a:r>
              <a:rPr lang="nl-NL" i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Mijn.Clusius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  ELO  Nova):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Test jezelf van paragraaf 1, 2, 3 en 4 van hoofdstuk 3 ‘Water’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Verder oefenen in je boek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Blz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. 70 t/m 73 van je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werkboek</a:t>
            </a:r>
          </a:p>
        </p:txBody>
      </p:sp>
      <p:pic>
        <p:nvPicPr>
          <p:cNvPr id="1026" name="Picture 2" descr="Afbeeldingsresultaat voor test jezel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79"/>
          <a:stretch/>
        </p:blipFill>
        <p:spPr bwMode="auto">
          <a:xfrm>
            <a:off x="5292080" y="3501008"/>
            <a:ext cx="393762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24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7471</TotalTime>
  <Words>105</Words>
  <Application>Microsoft Office PowerPoint</Application>
  <PresentationFormat>Diavoorstelling (4:3)</PresentationFormat>
  <Paragraphs>21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3 Water</vt:lpstr>
      <vt:lpstr>H3: Test jezelf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387</cp:revision>
  <cp:lastPrinted>2015-01-10T16:11:12Z</cp:lastPrinted>
  <dcterms:created xsi:type="dcterms:W3CDTF">2014-09-23T08:37:22Z</dcterms:created>
  <dcterms:modified xsi:type="dcterms:W3CDTF">2020-03-18T12:36:20Z</dcterms:modified>
</cp:coreProperties>
</file>