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handoutMasterIdLst>
    <p:handoutMasterId r:id="rId6"/>
  </p:handoutMasterIdLst>
  <p:sldIdLst>
    <p:sldId id="345" r:id="rId2"/>
    <p:sldId id="448" r:id="rId3"/>
    <p:sldId id="274" r:id="rId4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84164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53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119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3</a:t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Water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79" y="5380709"/>
            <a:ext cx="3312369" cy="496563"/>
          </a:xfrm>
        </p:spPr>
        <p:txBody>
          <a:bodyPr>
            <a:noAutofit/>
          </a:bodyPr>
          <a:lstStyle/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Test jezelf H3</a:t>
            </a:r>
            <a:endParaRPr lang="nl-NL" sz="20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4"/>
          <a:srcRect l="15437" r="18371"/>
          <a:stretch/>
        </p:blipFill>
        <p:spPr>
          <a:xfrm>
            <a:off x="0" y="2439977"/>
            <a:ext cx="1619672" cy="34560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5"/>
          <a:srcRect l="25687" t="2055" r="20703" b="3562"/>
          <a:stretch/>
        </p:blipFill>
        <p:spPr>
          <a:xfrm>
            <a:off x="5004048" y="2439977"/>
            <a:ext cx="2376264" cy="34560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6"/>
          <a:srcRect t="21792" r="6355" b="8856"/>
          <a:stretch/>
        </p:blipFill>
        <p:spPr>
          <a:xfrm rot="5400000">
            <a:off x="6570160" y="3322137"/>
            <a:ext cx="3456000" cy="1691680"/>
          </a:xfrm>
          <a:prstGeom prst="rect">
            <a:avLst/>
          </a:prstGeom>
          <a:ln w="19050">
            <a:noFill/>
          </a:ln>
        </p:spPr>
      </p:pic>
    </p:spTree>
    <p:extLst>
      <p:ext uri="{BB962C8B-B14F-4D97-AF65-F5344CB8AC3E}">
        <p14:creationId xmlns:p14="http://schemas.microsoft.com/office/powerpoint/2010/main" val="1792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H3: Test jezelf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Even testen..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Maak de opdrachten van de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Test jezelf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Digitaal (</a:t>
            </a:r>
            <a:r>
              <a:rPr lang="nl-NL" i="1" dirty="0" err="1" smtClean="0">
                <a:solidFill>
                  <a:srgbClr val="8FAA32"/>
                </a:solidFill>
                <a:sym typeface="Wingdings" panose="05000000000000000000" pitchFamily="2" charset="2"/>
              </a:rPr>
              <a:t>Mijn.Clusius</a:t>
            </a: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  ELO  Nova):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Test jezelf van paragraaf 1, 2, 3 en 4 van hoofdstuk 3 ‘Water’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Verder oefenen in je boek</a:t>
            </a: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Blz</a:t>
            </a: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. 70 t/m 73 van je </a:t>
            </a: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werkboek</a:t>
            </a:r>
          </a:p>
        </p:txBody>
      </p:sp>
      <p:pic>
        <p:nvPicPr>
          <p:cNvPr id="1026" name="Picture 2" descr="Afbeeldingsresultaat voor test jezel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79"/>
          <a:stretch/>
        </p:blipFill>
        <p:spPr bwMode="auto">
          <a:xfrm>
            <a:off x="5292080" y="3501008"/>
            <a:ext cx="3937620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24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7471</TotalTime>
  <Words>105</Words>
  <Application>Microsoft Office PowerPoint</Application>
  <PresentationFormat>Diavoorstelling (4:3)</PresentationFormat>
  <Paragraphs>21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Kantoorthema</vt:lpstr>
      <vt:lpstr>Hoofdstuk 3 Water</vt:lpstr>
      <vt:lpstr>H3: Test jezelf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387</cp:revision>
  <cp:lastPrinted>2015-01-10T16:11:12Z</cp:lastPrinted>
  <dcterms:created xsi:type="dcterms:W3CDTF">2014-09-23T08:37:22Z</dcterms:created>
  <dcterms:modified xsi:type="dcterms:W3CDTF">2020-03-18T12:36:20Z</dcterms:modified>
</cp:coreProperties>
</file>